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753916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707"/>
              </a:lnSpc>
              <a:buNone/>
            </a:pPr>
            <a:r>
              <a:rPr lang="en-US" sz="536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Clean Water and Sanitation</a:t>
            </a:r>
            <a:endParaRPr lang="en-US" sz="5365" dirty="0"/>
          </a:p>
        </p:txBody>
      </p:sp>
      <p:sp>
        <p:nvSpPr>
          <p:cNvPr id="6" name="Text 3"/>
          <p:cNvSpPr/>
          <p:nvPr/>
        </p:nvSpPr>
        <p:spPr>
          <a:xfrm>
            <a:off x="6350437" y="397585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presentation delves into the critical topic of clean water and sanitation, focusing on SDG 6, a key goal for achieving a sustainable future.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506206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8300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7598" y="5210770"/>
            <a:ext cx="100608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6868716" y="5043607"/>
            <a:ext cx="165949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Daisy  Obuya</a:t>
            </a:r>
            <a:endParaRPr lang="en-US" sz="243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143006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 and Next Steps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6350437" y="3130391"/>
            <a:ext cx="3584615" cy="2956084"/>
          </a:xfrm>
          <a:prstGeom prst="roundRect">
            <a:avLst>
              <a:gd name="adj" fmla="val 3508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339244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Summary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612493" y="3849172"/>
            <a:ext cx="30605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project has provided valuable insights into understanding and addressing SDG 6 challenges, highlighting key data trends and areas needing improvement.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10181868" y="3130391"/>
            <a:ext cx="3584615" cy="2956084"/>
          </a:xfrm>
          <a:prstGeom prst="roundRect">
            <a:avLst>
              <a:gd name="adj" fmla="val 3508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43924" y="339244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Next Steps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0443924" y="3849172"/>
            <a:ext cx="30605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Suggestions for further analysis, potential improvements to the database, and ways to expand the dashboard’s capabilities.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266236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Project Overview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6350437" y="353127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4274" y="3660815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7152680" y="353127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Objective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152680" y="3987998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Analyze and visualize data related to SDG 6, to improve access to clean water and sanitation.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10181868" y="353127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0227" y="3660815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2" name="Text 9"/>
          <p:cNvSpPr/>
          <p:nvPr/>
        </p:nvSpPr>
        <p:spPr>
          <a:xfrm>
            <a:off x="10984111" y="353127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Scope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984111" y="3987998"/>
            <a:ext cx="27823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Data-driven insights on water quality, access, and sanitation facilities, with a focus on specific regions and global trends.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34053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SDG 6 Alignment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6350437" y="3327916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358997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Goal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612493" y="4046696"/>
            <a:ext cx="30605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Ensure availability and sustainable management of water and sanitation for all.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10181868" y="3327916"/>
            <a:ext cx="3584615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43924" y="358997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Relevance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0443924" y="4046696"/>
            <a:ext cx="306050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Addressing global water crises, promoting equitable access, and enhancing sanitation infrastructure.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1626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Problem Definition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Problem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05895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Insufficient access to clean water and sanitation in many regions, leading to health issues and socio-economic disparities.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Significance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7623929" y="4305895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Understanding and addressing these issues is crucial for improving public health, reducing poverty, and promoting sustainable development.</a:t>
            </a:r>
            <a:endParaRPr lang="en-US" sz="1944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9772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 Design Overview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864037" y="2785110"/>
            <a:ext cx="7415927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280035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093" y="29560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Table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4822627" y="29560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Fields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350686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093" y="36626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Water Quality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822627" y="36626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pH, contaminants, source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79277" y="4213384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093" y="43691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Access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4822627" y="436911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Population percentages with water and sanitation access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879277" y="5314950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26093" y="5470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Infrastructure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4822627" y="5470684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Water treatment facilities, sanitation systems</a:t>
            </a:r>
            <a:endParaRPr lang="en-US" sz="1944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662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8441" y="3740944"/>
            <a:ext cx="4905851" cy="6131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29"/>
              </a:lnSpc>
              <a:buNone/>
            </a:pPr>
            <a:r>
              <a:rPr lang="en-US" sz="386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 Schema Visual</a:t>
            </a:r>
            <a:endParaRPr lang="en-US" sz="3863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41" y="4722019"/>
            <a:ext cx="4304467" cy="981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3709" y="6070997"/>
            <a:ext cx="2452926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Tables</a:t>
            </a:r>
            <a:endParaRPr lang="en-US" sz="1931" dirty="0"/>
          </a:p>
        </p:txBody>
      </p:sp>
      <p:sp>
        <p:nvSpPr>
          <p:cNvPr id="8" name="Text 4"/>
          <p:cNvSpPr/>
          <p:nvPr/>
        </p:nvSpPr>
        <p:spPr>
          <a:xfrm>
            <a:off x="1103709" y="6524744"/>
            <a:ext cx="3813929" cy="784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90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Representing data entities, such as water quality, access, and infrastructure.</a:t>
            </a:r>
            <a:endParaRPr lang="en-US" sz="193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07" y="4722019"/>
            <a:ext cx="4304467" cy="981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08176" y="6070997"/>
            <a:ext cx="2452926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Relationships</a:t>
            </a:r>
            <a:endParaRPr lang="en-US" sz="1931" dirty="0"/>
          </a:p>
        </p:txBody>
      </p:sp>
      <p:sp>
        <p:nvSpPr>
          <p:cNvPr id="11" name="Text 6"/>
          <p:cNvSpPr/>
          <p:nvPr/>
        </p:nvSpPr>
        <p:spPr>
          <a:xfrm>
            <a:off x="5408176" y="6524744"/>
            <a:ext cx="3813929" cy="784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90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Connections between tables, showing how data is linked together.</a:t>
            </a:r>
            <a:endParaRPr lang="en-US" sz="193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374" y="4722019"/>
            <a:ext cx="4304467" cy="9810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2643" y="6070997"/>
            <a:ext cx="2452926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Fields</a:t>
            </a:r>
            <a:endParaRPr lang="en-US" sz="1931" dirty="0"/>
          </a:p>
        </p:txBody>
      </p:sp>
      <p:sp>
        <p:nvSpPr>
          <p:cNvPr id="14" name="Text 8"/>
          <p:cNvSpPr/>
          <p:nvPr/>
        </p:nvSpPr>
        <p:spPr>
          <a:xfrm>
            <a:off x="9712643" y="6524744"/>
            <a:ext cx="3813929" cy="784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90"/>
              </a:lnSpc>
              <a:buNone/>
            </a:pPr>
            <a:r>
              <a:rPr lang="en-US" sz="19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Essential attributes within each table, used for data analysis and reporting.</a:t>
            </a:r>
            <a:endParaRPr lang="en-US" sz="1931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380649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Data Analysis Insights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864037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874" y="2775228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1666280" y="26456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Insight 1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66280" y="3102412"/>
            <a:ext cx="27823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Schools with the highest water contamination rates, highlighting areas needing urgent attention.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4695468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03827" y="2775228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2" name="Text 9"/>
          <p:cNvSpPr/>
          <p:nvPr/>
        </p:nvSpPr>
        <p:spPr>
          <a:xfrm>
            <a:off x="5497711" y="26456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Insight 2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497711" y="3102412"/>
            <a:ext cx="27823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Correlation between sanitation infrastructure investment and health outcomes, demonstrating the impact of improved infrastructure.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56021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75373" y="5731669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1666280" y="56021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Insight 3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1666280" y="605885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Trends in access to clean water over the past decade, showcasing progress made and areas needing further improvement.</a:t>
            </a:r>
            <a:endParaRPr lang="en-US" sz="1944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8424" y="904756"/>
            <a:ext cx="4162901" cy="520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97"/>
              </a:lnSpc>
              <a:buNone/>
            </a:pPr>
            <a:r>
              <a:rPr lang="en-US" sz="327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Excel Dashboard Overview</a:t>
            </a:r>
            <a:endParaRPr lang="en-US" sz="327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4" y="1737241"/>
            <a:ext cx="520303" cy="520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8424" y="2465665"/>
            <a:ext cx="2081451" cy="260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49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Charts</a:t>
            </a:r>
            <a:endParaRPr lang="en-US" sz="1639" dirty="0"/>
          </a:p>
        </p:txBody>
      </p:sp>
      <p:sp>
        <p:nvSpPr>
          <p:cNvPr id="8" name="Text 4"/>
          <p:cNvSpPr/>
          <p:nvPr/>
        </p:nvSpPr>
        <p:spPr>
          <a:xfrm>
            <a:off x="728424" y="2850594"/>
            <a:ext cx="7687151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Visualizing key data trends, like water access rates over time.</a:t>
            </a:r>
            <a:endParaRPr lang="en-US" sz="16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3807857"/>
            <a:ext cx="520303" cy="5203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8424" y="4536281"/>
            <a:ext cx="2081451" cy="260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49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Tables</a:t>
            </a:r>
            <a:endParaRPr lang="en-US" sz="1639" dirty="0"/>
          </a:p>
        </p:txBody>
      </p:sp>
      <p:sp>
        <p:nvSpPr>
          <p:cNvPr id="11" name="Text 6"/>
          <p:cNvSpPr/>
          <p:nvPr/>
        </p:nvSpPr>
        <p:spPr>
          <a:xfrm>
            <a:off x="728424" y="4921210"/>
            <a:ext cx="7687151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Presenting detailed data breakdowns, like water quality metrics for different schools.</a:t>
            </a:r>
            <a:endParaRPr lang="en-US" sz="16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4" y="5878473"/>
            <a:ext cx="520303" cy="5203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8424" y="6606897"/>
            <a:ext cx="2081451" cy="260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49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Interactive Elements</a:t>
            </a:r>
            <a:endParaRPr lang="en-US" sz="1639" dirty="0"/>
          </a:p>
        </p:txBody>
      </p:sp>
      <p:sp>
        <p:nvSpPr>
          <p:cNvPr id="14" name="Text 8"/>
          <p:cNvSpPr/>
          <p:nvPr/>
        </p:nvSpPr>
        <p:spPr>
          <a:xfrm>
            <a:off x="728424" y="6991826"/>
            <a:ext cx="7687151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2"/>
              </a:lnSpc>
              <a:buNone/>
            </a:pPr>
            <a:r>
              <a:rPr lang="en-US" sz="163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Enabling users to filter data, drill down into details, and explore specific aspects of interest.</a:t>
            </a:r>
            <a:endParaRPr lang="en-US" sz="16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2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20491" y="3054429"/>
            <a:ext cx="4560570" cy="500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41"/>
              </a:lnSpc>
              <a:buNone/>
            </a:pPr>
            <a:r>
              <a:rPr lang="en-US" sz="315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Excel Dashboard Demonstration</a:t>
            </a:r>
            <a:endParaRPr lang="en-US" sz="3152" dirty="0"/>
          </a:p>
        </p:txBody>
      </p:sp>
      <p:sp>
        <p:nvSpPr>
          <p:cNvPr id="6" name="Shape 3"/>
          <p:cNvSpPr/>
          <p:nvPr/>
        </p:nvSpPr>
        <p:spPr>
          <a:xfrm>
            <a:off x="2020491" y="5766197"/>
            <a:ext cx="10589419" cy="22860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7" name="Shape 4"/>
          <p:cNvSpPr/>
          <p:nvPr/>
        </p:nvSpPr>
        <p:spPr>
          <a:xfrm>
            <a:off x="4606290" y="5065633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8" name="Shape 5"/>
          <p:cNvSpPr/>
          <p:nvPr/>
        </p:nvSpPr>
        <p:spPr>
          <a:xfrm>
            <a:off x="4392573" y="5541050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74024" y="5646063"/>
            <a:ext cx="87273" cy="240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91"/>
              </a:lnSpc>
              <a:buNone/>
            </a:pPr>
            <a:r>
              <a:rPr lang="en-US" sz="189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891" dirty="0"/>
          </a:p>
        </p:txBody>
      </p:sp>
      <p:sp>
        <p:nvSpPr>
          <p:cNvPr id="10" name="Text 7"/>
          <p:cNvSpPr/>
          <p:nvPr/>
        </p:nvSpPr>
        <p:spPr>
          <a:xfrm>
            <a:off x="3616881" y="4175165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Filters</a:t>
            </a:r>
            <a:endParaRPr lang="en-US" sz="1576" dirty="0"/>
          </a:p>
        </p:txBody>
      </p:sp>
      <p:sp>
        <p:nvSpPr>
          <p:cNvPr id="11" name="Text 8"/>
          <p:cNvSpPr/>
          <p:nvPr/>
        </p:nvSpPr>
        <p:spPr>
          <a:xfrm>
            <a:off x="2220635" y="4545330"/>
            <a:ext cx="4794290" cy="320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Selecting specific regions, years, or metrics to focus analysis.</a:t>
            </a:r>
            <a:endParaRPr lang="en-US" sz="1576" dirty="0"/>
          </a:p>
        </p:txBody>
      </p:sp>
      <p:sp>
        <p:nvSpPr>
          <p:cNvPr id="12" name="Shape 9"/>
          <p:cNvSpPr/>
          <p:nvPr/>
        </p:nvSpPr>
        <p:spPr>
          <a:xfrm>
            <a:off x="7303651" y="5766197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13" name="Shape 10"/>
          <p:cNvSpPr/>
          <p:nvPr/>
        </p:nvSpPr>
        <p:spPr>
          <a:xfrm>
            <a:off x="7089934" y="5541050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58883" y="5646063"/>
            <a:ext cx="112395" cy="240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91"/>
              </a:lnSpc>
              <a:buNone/>
            </a:pPr>
            <a:r>
              <a:rPr lang="en-US" sz="189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891" dirty="0"/>
          </a:p>
        </p:txBody>
      </p:sp>
      <p:sp>
        <p:nvSpPr>
          <p:cNvPr id="15" name="Text 12"/>
          <p:cNvSpPr/>
          <p:nvPr/>
        </p:nvSpPr>
        <p:spPr>
          <a:xfrm>
            <a:off x="6314242" y="6666905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Drill-downs</a:t>
            </a:r>
            <a:endParaRPr lang="en-US" sz="1576" dirty="0"/>
          </a:p>
        </p:txBody>
      </p:sp>
      <p:sp>
        <p:nvSpPr>
          <p:cNvPr id="16" name="Text 13"/>
          <p:cNvSpPr/>
          <p:nvPr/>
        </p:nvSpPr>
        <p:spPr>
          <a:xfrm>
            <a:off x="4917996" y="7037070"/>
            <a:ext cx="4794290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Exploring details within charts and tables, providing deeper insights into data points.</a:t>
            </a:r>
            <a:endParaRPr lang="en-US" sz="1576" dirty="0"/>
          </a:p>
        </p:txBody>
      </p:sp>
      <p:sp>
        <p:nvSpPr>
          <p:cNvPr id="17" name="Shape 14"/>
          <p:cNvSpPr/>
          <p:nvPr/>
        </p:nvSpPr>
        <p:spPr>
          <a:xfrm>
            <a:off x="10001131" y="5065633"/>
            <a:ext cx="22860" cy="700564"/>
          </a:xfrm>
          <a:prstGeom prst="roundRect">
            <a:avLst>
              <a:gd name="adj" fmla="val 367784"/>
            </a:avLst>
          </a:prstGeom>
          <a:solidFill>
            <a:srgbClr val="CCCCCC"/>
          </a:solidFill>
          <a:ln/>
        </p:spPr>
      </p:sp>
      <p:sp>
        <p:nvSpPr>
          <p:cNvPr id="18" name="Shape 15"/>
          <p:cNvSpPr/>
          <p:nvPr/>
        </p:nvSpPr>
        <p:spPr>
          <a:xfrm>
            <a:off x="9787414" y="5541050"/>
            <a:ext cx="450294" cy="450294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958745" y="5646063"/>
            <a:ext cx="107633" cy="240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91"/>
              </a:lnSpc>
              <a:buNone/>
            </a:pPr>
            <a:r>
              <a:rPr lang="en-US" sz="189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891" dirty="0"/>
          </a:p>
        </p:txBody>
      </p:sp>
      <p:sp>
        <p:nvSpPr>
          <p:cNvPr id="20" name="Text 17"/>
          <p:cNvSpPr/>
          <p:nvPr/>
        </p:nvSpPr>
        <p:spPr>
          <a:xfrm>
            <a:off x="9011722" y="3855006"/>
            <a:ext cx="2001679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Refresh</a:t>
            </a:r>
            <a:endParaRPr lang="en-US" sz="1576" dirty="0"/>
          </a:p>
        </p:txBody>
      </p:sp>
      <p:sp>
        <p:nvSpPr>
          <p:cNvPr id="21" name="Text 18"/>
          <p:cNvSpPr/>
          <p:nvPr/>
        </p:nvSpPr>
        <p:spPr>
          <a:xfrm>
            <a:off x="7615357" y="4225171"/>
            <a:ext cx="4794409" cy="6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Ensuring that the dashboard is up-to-date with the latest data, reflecting current trends.</a:t>
            </a:r>
            <a:endParaRPr lang="en-US" sz="157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2024-08-13T08:31:22Z</dcterms:created>
  <dcterms:modified xsi:type="dcterms:W3CDTF">2024-08-13T08:31:22Z</dcterms:modified>
</cp:coreProperties>
</file>